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4" r:id="rId5"/>
    <p:sldId id="258" r:id="rId6"/>
    <p:sldId id="259" r:id="rId7"/>
    <p:sldId id="260" r:id="rId8"/>
    <p:sldId id="261" r:id="rId9"/>
    <p:sldId id="262" r:id="rId10"/>
    <p:sldId id="266" r:id="rId11"/>
    <p:sldId id="26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400" d="100"/>
          <a:sy n="400" d="100"/>
        </p:scale>
        <p:origin x="-14036" y="-5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98F0-A991-EF58-F286-227B0E757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CB493-FF9B-D5E5-82E6-931D7D2D6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14E02-D1A6-326C-E551-3BA1A5017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5A0BF-203C-0459-DD69-793828C63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73EE8-6FF7-D00F-919C-053C11632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289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3E321-38AB-049F-2252-DFABFF7C9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9BEA4B-9A41-1763-E81F-B4A01D60D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A1E4C-0A8E-368B-B3C7-2DF2F5BF7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107F5-EF20-B241-7568-95E51FF63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832F4-3FF0-CBEF-DB48-EE5EBC01B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40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8AD367-E28F-0ACD-D03B-B8B8C97419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CE3DE8-A72F-EC61-B626-C49DFADB0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ED7E5-ECFF-09C8-F595-C1D23FD98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51CF7-4FB7-510F-3E19-72EC1B4FD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68682-8E5F-D47C-6EFE-E7668A4C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239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E4F84-89E8-63B1-BD33-479CC2E44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14929-3358-0B65-E5F6-595F59CCA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17137-CF4D-FDB2-814D-4A8D6670D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58AA3-AC6D-B071-9379-4DD113313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65580-5346-C6C4-20EF-2F9584A92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76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03A35-99E9-3C36-2A88-761B78270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55BDC-156E-4AAA-A274-185853E1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CBE30-F5DB-403B-6DA5-0F2E7771E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D1D5C-E251-78AB-F44C-9DE530071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3F33B-6281-78E1-798C-44224449F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83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22F1E-D777-34AB-7845-00755EAE9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6AA22-A312-4E45-B4EA-A2BD1398DA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CE0164-1E10-20C6-6C63-998F37A48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F84D4-4F8B-122E-D5C9-28137097A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AF458-10B0-4196-7E35-8D5D70815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50F6E-59B3-A723-23CE-925A5FA0C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204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9C86-D174-9364-2522-72B0AB041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09C035-EA8F-B016-F5CD-61F0B97C0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16B2F-4D24-3820-5391-5977C2FFF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3D1C86-FBD5-4B8C-A498-044F440220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D2998B-6F23-14E6-7606-845A375E87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F7D030-532B-8A43-1454-0F9534349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24E27C-525E-8F03-3CE0-9FCE5E99C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6C6D85-0B3B-3601-5B95-F5CA8A153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501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90AE6-247D-594D-4596-184097BD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76460-5882-3CD4-5BAA-7FD35788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09C2EB-40F4-94E8-0FA5-A2FEB4A64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A644C-5FE9-FB0D-FCA8-B47449294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218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800E12-B514-83AE-6971-4C15A2A9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36B050-9299-CB13-3EBA-B29B2B78F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5BEE7-E127-3539-AF97-BB9122A02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139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BFC15-C1F3-4EEB-A9F7-695331D80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BF8B2-F21D-1125-D820-D61485BB3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64E7F-9FC3-DCC6-9190-081BB5958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C3494E-CBAC-1A4D-BF9B-493B4AB42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FF8190-AB40-5C30-FC12-4C1C84B32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DDCE7-67C1-743A-EFA4-F53889F1B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507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F6B14-1257-3A37-9363-7E22A08E2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3E0858-6EC6-951B-6836-3000C9736C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2ADFA2-E6AF-0106-AB3E-1B7ADA6A55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FD3BE7-E481-30D2-26CA-871314803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74121-7C60-4793-5848-A4C24892A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189E80-48A6-239B-3EDB-473657EBE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78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34CB8F-D4CA-C69E-065D-1FD94994E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2E211-20F3-F171-5669-8AEBCA417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9EEF9-5C1A-A73F-3FA2-B4AA9EE455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77672-4B1B-462A-92BA-2B4368C3786B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5A8A2-6D35-0E2F-39DE-EBF621E3BF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C7715-0F00-EFAA-3619-3559AC482B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E7CE9-9D84-4598-93DA-F08D4AE512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201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ll 412-2 | Helikopter">
            <a:extLst>
              <a:ext uri="{FF2B5EF4-FFF2-40B4-BE49-F238E27FC236}">
                <a16:creationId xmlns:a16="http://schemas.microsoft.com/office/drawing/2014/main" id="{FD1356FF-EE6D-193C-2289-B96D936DE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68" y="257175"/>
            <a:ext cx="42545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ell 412 | サバイバルスキル, サバイバル, 航空機">
            <a:extLst>
              <a:ext uri="{FF2B5EF4-FFF2-40B4-BE49-F238E27FC236}">
                <a16:creationId xmlns:a16="http://schemas.microsoft.com/office/drawing/2014/main" id="{03311FDF-7BAA-4723-89DC-CA74FBD82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2064" y="257175"/>
            <a:ext cx="420497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ell 412-1 | Aircraft instruments, Cockpit, Helicopter">
            <a:extLst>
              <a:ext uri="{FF2B5EF4-FFF2-40B4-BE49-F238E27FC236}">
                <a16:creationId xmlns:a16="http://schemas.microsoft.com/office/drawing/2014/main" id="{F708AE06-DC40-8D63-A999-69BA75BB4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291" y="207169"/>
            <a:ext cx="21272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4763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73262-ECC8-F33B-26CF-7EA560683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3ECF3-4C58-1833-A29C-4DF571B0F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517B497-110F-E19D-D38A-083600913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033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D4834-5410-2CF4-2AD6-AD74A11FE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A901B-15C4-240C-DE53-7589CA408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D458D-068F-A16F-76ED-9A4E045B0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655" y="0"/>
            <a:ext cx="5520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25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07FA8-53E7-C7CA-3C4A-C7C145C7E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C67CD-4B8C-1DA5-A77B-50156F33A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E0FF9C-A29E-9DEC-75D2-082A2E771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2203" y="747977"/>
            <a:ext cx="4469066" cy="45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B63497-BFC8-4613-F8FC-6D85275A0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5366" y="2442021"/>
            <a:ext cx="4363665" cy="457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527450-94C9-E4CB-2848-A2A972C6F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8299" y="0"/>
            <a:ext cx="5227727" cy="4572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03D10C8-C121-651E-25A0-A8D1911F02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6486" y="985754"/>
            <a:ext cx="5445735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5A8E0CB-FB51-8D22-49A5-961947E3B32F}"/>
              </a:ext>
            </a:extLst>
          </p:cNvPr>
          <p:cNvSpPr txBox="1"/>
          <p:nvPr/>
        </p:nvSpPr>
        <p:spPr>
          <a:xfrm>
            <a:off x="3584865" y="5210497"/>
            <a:ext cx="73478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https://www.bellflight.com/-/media/site-specific/bell-flight/documents/products/412/bell-412epi-product-specifications.pdf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E2A0864-B82B-80F3-4654-E551FDD2A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75" y="3245380"/>
            <a:ext cx="12192000" cy="4427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26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5C4DB-DEBB-E4A2-0297-8BD93880C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F6F10-8290-690B-9520-EEB1F33D7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174" name="Picture 6" descr="SP-MLL - Hughes 369E (500E) - Private">
            <a:extLst>
              <a:ext uri="{FF2B5EF4-FFF2-40B4-BE49-F238E27FC236}">
                <a16:creationId xmlns:a16="http://schemas.microsoft.com/office/drawing/2014/main" id="{879B712C-0813-D3F8-43EC-33FDCE5C0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87" y="0"/>
            <a:ext cx="5753968" cy="3920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3178A1E5-387A-07E1-FBEF-51333ACC0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334" y="122237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MD Helicopters MD500E">
            <a:extLst>
              <a:ext uri="{FF2B5EF4-FFF2-40B4-BE49-F238E27FC236}">
                <a16:creationId xmlns:a16="http://schemas.microsoft.com/office/drawing/2014/main" id="{7BC045D4-234E-A369-3039-5E1D3A7C8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104" y="3455457"/>
            <a:ext cx="5087311" cy="3524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9644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9EFE8-8622-D737-DE9B-B4C488BDB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6C074-373E-F61D-11A5-67A71FE66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146" name="Picture 2" descr="HB-XKE - Heliswiss international Kamov Ka-32 (all models) at Grenchen |  Photo ID 923492 | Airplane-Pictures.net">
            <a:extLst>
              <a:ext uri="{FF2B5EF4-FFF2-40B4-BE49-F238E27FC236}">
                <a16:creationId xmlns:a16="http://schemas.microsoft.com/office/drawing/2014/main" id="{D644EF0D-8C36-0565-EDC6-2EB3895C9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" y="1863196"/>
            <a:ext cx="5389033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Kamov KA32. Cockpit HESA 01 - YouTube">
            <a:extLst>
              <a:ext uri="{FF2B5EF4-FFF2-40B4-BE49-F238E27FC236}">
                <a16:creationId xmlns:a16="http://schemas.microsoft.com/office/drawing/2014/main" id="{D9C2200C-F5BA-8BC2-36E5-5A8801DB3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733" y="1998133"/>
            <a:ext cx="6502399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129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12CF6-6FF1-AFF0-195D-F1F74DD77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1BCF7-E760-8031-8440-CEC004713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A90365-C524-57DA-8189-568F043DD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217" y="314165"/>
            <a:ext cx="9055565" cy="622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01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E42E1-C7E7-B54A-839D-C81856430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3B8F9-9255-E6E5-EF3F-691BFF0B3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A8C73-4413-CC7F-0B3F-F90714A02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405" y="409420"/>
            <a:ext cx="8541189" cy="603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05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8F3A3-2B1E-B367-08E3-F7EF84334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0E650-FE50-27AF-2C5F-71AD78098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8708D5-B1BE-2D57-786D-2CD98BDFF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5297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D85C0-08E7-D03B-12F2-98688142B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7C8D0-7AB5-C869-3C2D-691B25360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D764CDB-8B9C-E34E-3164-1E6498885D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00025"/>
            <a:ext cx="9753600" cy="645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325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20D93-91AC-A326-D1D7-76DB64C69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9BF48-B859-3B4B-67CF-8AA03F88F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122" name="Picture 2" descr="Catch An Air Taxi? Aviation Week Flies Joby's eVTOL Simulator | Aviation  Week Network">
            <a:extLst>
              <a:ext uri="{FF2B5EF4-FFF2-40B4-BE49-F238E27FC236}">
                <a16:creationId xmlns:a16="http://schemas.microsoft.com/office/drawing/2014/main" id="{BB0BB970-801A-B4F2-5D09-6EEDA9759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763" y="0"/>
            <a:ext cx="4560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372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23</Words>
  <Application>Microsoft Office PowerPoint</Application>
  <PresentationFormat>Widescreen</PresentationFormat>
  <Paragraphs>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2673</dc:creator>
  <cp:lastModifiedBy>2673</cp:lastModifiedBy>
  <cp:revision>1</cp:revision>
  <dcterms:created xsi:type="dcterms:W3CDTF">2022-09-19T13:32:54Z</dcterms:created>
  <dcterms:modified xsi:type="dcterms:W3CDTF">2022-09-19T17:47:25Z</dcterms:modified>
</cp:coreProperties>
</file>

<file path=docProps/thumbnail.jpeg>
</file>